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72" r:id="rId8"/>
    <p:sldId id="273" r:id="rId9"/>
    <p:sldId id="274" r:id="rId10"/>
    <p:sldId id="275" r:id="rId11"/>
    <p:sldId id="263" r:id="rId12"/>
    <p:sldId id="276" r:id="rId13"/>
    <p:sldId id="265" r:id="rId14"/>
    <p:sldId id="266" r:id="rId15"/>
    <p:sldId id="267" r:id="rId16"/>
    <p:sldId id="277" r:id="rId17"/>
    <p:sldId id="278" r:id="rId18"/>
    <p:sldId id="279" r:id="rId19"/>
    <p:sldId id="280" r:id="rId20"/>
    <p:sldId id="271" r:id="rId21"/>
  </p:sldIdLst>
  <p:sldSz cx="12192000" cy="6858000"/>
  <p:notesSz cx="6858000" cy="9144000"/>
  <p:embeddedFontLst>
    <p:embeddedFont>
      <p:font typeface="Corbel" panose="020B0503020204020204" pitchFamily="34" charset="0"/>
      <p:regular r:id="rId23"/>
      <p:bold r:id="rId24"/>
      <p:italic r:id="rId25"/>
      <p:boldItalic r:id="rId26"/>
    </p:embeddedFont>
    <p:embeddedFont>
      <p:font typeface="Tw Cen MT" panose="020B0602020104020603" pitchFamily="34" charset="0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v+Njl/2tkricLkMmRLkS7Mzv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2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44102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404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145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556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737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326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46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28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40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64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7068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7041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932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4037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1746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153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374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16209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6021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8461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9350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098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523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2131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926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576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9014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238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4583832" y="260648"/>
            <a:ext cx="7287774" cy="175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rbel"/>
              <a:buNone/>
            </a:pPr>
            <a:r>
              <a:rPr lang="ru-RU" sz="4000" dirty="0"/>
              <a:t>Дипломный проект курса</a:t>
            </a:r>
            <a:br>
              <a:rPr lang="ru-RU" sz="4000" dirty="0"/>
            </a:br>
            <a:r>
              <a:rPr lang="ru-RU" sz="4000" b="1" dirty="0"/>
              <a:t>«Business Intelligence (BI)</a:t>
            </a:r>
            <a:br>
              <a:rPr lang="ru-RU" sz="4000" dirty="0"/>
            </a:br>
            <a:r>
              <a:rPr lang="ru-RU" sz="4000" b="1" dirty="0"/>
              <a:t>разработчик»</a:t>
            </a:r>
            <a:endParaRPr sz="40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3935760" y="3140968"/>
            <a:ext cx="3426974" cy="89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dirty="0">
                <a:solidFill>
                  <a:schemeClr val="lt1"/>
                </a:solidFill>
              </a:rPr>
              <a:t>Автор: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ru-RU" sz="1600" dirty="0" err="1">
                <a:solidFill>
                  <a:schemeClr val="lt1"/>
                </a:solidFill>
              </a:rPr>
              <a:t>Подобед</a:t>
            </a:r>
            <a:r>
              <a:rPr lang="ru-RU" sz="1600" dirty="0">
                <a:solidFill>
                  <a:schemeClr val="lt1"/>
                </a:solidFill>
              </a:rPr>
              <a:t> </a:t>
            </a:r>
            <a:r>
              <a:rPr lang="ru-RU" sz="1600" dirty="0" err="1">
                <a:solidFill>
                  <a:schemeClr val="lt1"/>
                </a:solidFill>
              </a:rPr>
              <a:t>татьяна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48C03-2A23-43A0-8B4F-891EEAC5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4509120"/>
            <a:ext cx="3426975" cy="22800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197711" y="1124744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Таблица </a:t>
            </a:r>
            <a:r>
              <a:rPr lang="en-US" sz="2400" dirty="0" err="1"/>
              <a:t>clientssubs</a:t>
            </a:r>
            <a:endParaRPr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13E3B-284D-43C8-BB79-38D90B81CFFB}"/>
              </a:ext>
            </a:extLst>
          </p:cNvPr>
          <p:cNvSpPr txBox="1"/>
          <p:nvPr/>
        </p:nvSpPr>
        <p:spPr>
          <a:xfrm>
            <a:off x="10848528" y="1213680"/>
            <a:ext cx="94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</a:t>
            </a:r>
            <a:r>
              <a:rPr lang="ru-RU" dirty="0"/>
              <a:t> </a:t>
            </a:r>
            <a:r>
              <a:rPr lang="en-US" dirty="0"/>
              <a:t>3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D09E96-FF44-4A55-81A0-0043DDAB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334420"/>
            <a:ext cx="8418569" cy="38524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C5098-57D6-496B-AC23-339965F2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4186848"/>
            <a:ext cx="1974336" cy="24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9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0" y="1123836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Bridge-таблица</a:t>
            </a:r>
            <a:br>
              <a:rPr lang="ru-RU" sz="2400" dirty="0"/>
            </a:br>
            <a:r>
              <a:rPr lang="en-US" sz="2400" dirty="0" err="1"/>
              <a:t>Visitemployees</a:t>
            </a:r>
            <a:endParaRPr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593B07-D5C2-4690-ADE2-84144444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260648"/>
            <a:ext cx="6808132" cy="61653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1559496" y="476672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Bridge-таблица</a:t>
            </a:r>
            <a:br>
              <a:rPr lang="ru-RU" sz="2400" dirty="0"/>
            </a:br>
            <a:r>
              <a:rPr lang="en-US" sz="2400" dirty="0" err="1"/>
              <a:t>VisitCLIENTS</a:t>
            </a:r>
            <a:endParaRPr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C52FB3-59D5-4687-AB20-EADB2EFE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56" y="260648"/>
            <a:ext cx="5935492" cy="61653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277C78-3C6E-4C9E-BD8F-05B28FF9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5163371"/>
            <a:ext cx="4828519" cy="12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767408" y="1005840"/>
            <a:ext cx="3190240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Создание объектов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Представление (VIEW) </a:t>
            </a:r>
            <a:endParaRPr dirty="0"/>
          </a:p>
        </p:txBody>
      </p:sp>
      <p:sp>
        <p:nvSpPr>
          <p:cNvPr id="146" name="Google Shape;146;p11"/>
          <p:cNvSpPr/>
          <p:nvPr/>
        </p:nvSpPr>
        <p:spPr>
          <a:xfrm>
            <a:off x="4367808" y="476672"/>
            <a:ext cx="6303406" cy="32280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Задание: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DF87DA-AD82-456F-B652-A87A41B2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817860"/>
            <a:ext cx="6303406" cy="879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5A841C-9EC7-4275-9AEE-63A81F78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561" y="1988840"/>
            <a:ext cx="529590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551384" y="2689715"/>
            <a:ext cx="331236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Создание пакетов ETL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/>
              <a:t>с использованием</a:t>
            </a:r>
            <a:br>
              <a:rPr lang="ru-RU" sz="1600" dirty="0"/>
            </a:br>
            <a:r>
              <a:rPr lang="ru-RU" sz="1600" dirty="0"/>
              <a:t>MS SQL Server </a:t>
            </a:r>
            <a:r>
              <a:rPr lang="ru-RU" sz="1600" dirty="0" err="1"/>
              <a:t>Integration</a:t>
            </a:r>
            <a:r>
              <a:rPr lang="ru-RU" sz="1600" dirty="0"/>
              <a:t> Services (SSIS)</a:t>
            </a:r>
            <a:endParaRPr dirty="0"/>
          </a:p>
        </p:txBody>
      </p:sp>
      <p:sp>
        <p:nvSpPr>
          <p:cNvPr id="154" name="Google Shape;154;p12"/>
          <p:cNvSpPr/>
          <p:nvPr/>
        </p:nvSpPr>
        <p:spPr>
          <a:xfrm>
            <a:off x="5131879" y="692696"/>
            <a:ext cx="4880569" cy="886461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Задание:</a:t>
            </a:r>
            <a:endParaRPr/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Создайте SSIS пакет с добавлением 10 новых результатов на основе эксель файла.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FEA5E3-695B-49A0-A87F-90744C5D8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9" t="12918" r="19717" b="9571"/>
          <a:stretch/>
        </p:blipFill>
        <p:spPr>
          <a:xfrm>
            <a:off x="4223792" y="1916832"/>
            <a:ext cx="6696745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67408" y="3067"/>
            <a:ext cx="10355187" cy="50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Power BI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0774B8-D57E-4843-8C15-6C6CF84A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536822"/>
            <a:ext cx="10461161" cy="58673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67408" y="3067"/>
            <a:ext cx="10355187" cy="50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Power BI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1C6F3C-275F-4CC7-B649-33A7BF52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476672"/>
            <a:ext cx="5544616" cy="31113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F0C2AA-0A50-4155-805B-57DB9BA3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466220"/>
            <a:ext cx="5559569" cy="31322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B738D-E569-46A2-84CF-A48A0D44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3645024"/>
            <a:ext cx="5582777" cy="31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67408" y="3067"/>
            <a:ext cx="10355187" cy="50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</a:t>
            </a:r>
            <a:r>
              <a:rPr lang="en-US" sz="3200" dirty="0"/>
              <a:t>TABLEAU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1C4476-CC82-4F69-ADF0-69E074D7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762643"/>
            <a:ext cx="9518234" cy="53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67408" y="3067"/>
            <a:ext cx="10355187" cy="50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</a:t>
            </a:r>
            <a:r>
              <a:rPr lang="en-US" sz="3200" dirty="0"/>
              <a:t>TABLEAU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8698EC-12D2-4841-ABF7-00BA819F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79731"/>
            <a:ext cx="6485877" cy="36545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1430C2-C4C8-4BB1-BA5F-1C4CBF0F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2924944"/>
            <a:ext cx="6485878" cy="36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3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67408" y="3067"/>
            <a:ext cx="10355187" cy="50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Визуализация данных в </a:t>
            </a:r>
            <a:r>
              <a:rPr lang="en-US" sz="3200" dirty="0"/>
              <a:t>TABLEAU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5C87D5-3670-4406-8868-91C1AF60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35" y="620688"/>
            <a:ext cx="9768119" cy="54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19336" y="54868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Содержание проекта</a:t>
            </a:r>
            <a:endParaRPr sz="3200" dirty="0"/>
          </a:p>
        </p:txBody>
      </p:sp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4295800" y="1124744"/>
            <a:ext cx="7315200" cy="5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Концептуальное проектирование базы данных (БД)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Логическое проектирование БД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Физическое проектирование БД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Заполнение таблиц тестовыми данными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Тестирование БД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Создание объектов БД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Создание пакетов ETL</a:t>
            </a:r>
            <a:endParaRPr sz="2400"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Визуализация данных в Power BI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ru-RU" sz="2400" dirty="0"/>
              <a:t>Визуализация данных в </a:t>
            </a:r>
            <a:r>
              <a:rPr lang="ru-RU" sz="2400" dirty="0" err="1"/>
              <a:t>Tableau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2CE681-4441-40FD-9DD9-24FD4FF4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7" y="2398576"/>
            <a:ext cx="3663730" cy="20608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1415480" y="1988840"/>
            <a:ext cx="10446566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Инвестиции в знания всегда приносят наибольший доход </a:t>
            </a:r>
            <a:br>
              <a:rPr lang="ru-RU" sz="20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ru-RU" sz="20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Б. Франклин</a:t>
            </a:r>
            <a:endParaRPr lang="ru-RU" sz="1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81A376-13E0-4F0A-B496-3EE51D0F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780928"/>
            <a:ext cx="4968552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335360" y="1196752"/>
            <a:ext cx="36004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Концептуальное проектирование 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ER-диаграмма</a:t>
            </a:r>
            <a:br>
              <a:rPr lang="ru-RU" sz="2400" dirty="0"/>
            </a:br>
            <a:r>
              <a:rPr lang="ru-RU" sz="2400" dirty="0"/>
              <a:t>«Сущность-связь»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>
                <a:solidFill>
                  <a:schemeClr val="lt1"/>
                </a:solidFill>
              </a:rPr>
              <a:t>с использованием веб-приложения diagrams.net</a:t>
            </a:r>
            <a:endParaRPr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3157F-FA75-48B7-BD03-A7613E63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988" y="753548"/>
            <a:ext cx="7753652" cy="5350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CB05D-FE2B-4902-8B7C-DBD615258523}"/>
              </a:ext>
            </a:extLst>
          </p:cNvPr>
          <p:cNvSpPr txBox="1"/>
          <p:nvPr/>
        </p:nvSpPr>
        <p:spPr>
          <a:xfrm>
            <a:off x="9408368" y="35332"/>
            <a:ext cx="235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БД СЕТИ СПОРЗАЛОВ</a:t>
            </a:r>
            <a:endParaRPr lang="ru-BY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144164" y="1128407"/>
            <a:ext cx="352839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Логическое проектирование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>
                <a:solidFill>
                  <a:schemeClr val="lt1"/>
                </a:solidFill>
              </a:rPr>
              <a:t>с использованием веб-приложения diagrams.net</a:t>
            </a:r>
            <a:endParaRPr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3631F5-F6E9-47E0-B39C-D4A6F724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74" y="1010160"/>
            <a:ext cx="8356675" cy="4837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127448" y="337442"/>
            <a:ext cx="4360992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Физическое проектирование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Создание таблиц + добавление ограничений</a:t>
            </a:r>
            <a:br>
              <a:rPr lang="ru-RU" sz="3200" dirty="0"/>
            </a:br>
            <a:br>
              <a:rPr lang="ru-RU" sz="3200" dirty="0"/>
            </a:br>
            <a:r>
              <a:rPr lang="ru-RU" sz="1600" dirty="0"/>
              <a:t>с использованием</a:t>
            </a:r>
            <a:br>
              <a:rPr lang="ru-RU" sz="1600" dirty="0"/>
            </a:br>
            <a:r>
              <a:rPr lang="ru-RU" sz="1600" dirty="0"/>
              <a:t>MS SQL Server Management Studio (SSMS)</a:t>
            </a:r>
            <a:endParaRPr sz="1600" dirty="0"/>
          </a:p>
        </p:txBody>
      </p:sp>
      <p:sp>
        <p:nvSpPr>
          <p:cNvPr id="115" name="Google Shape;115;p5"/>
          <p:cNvSpPr/>
          <p:nvPr/>
        </p:nvSpPr>
        <p:spPr>
          <a:xfrm>
            <a:off x="3718560" y="6212781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[...]</a:t>
            </a: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FA0CF6-ED5B-43F5-9893-84AA4A00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38336"/>
            <a:ext cx="5028719" cy="6381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56B94-815F-41DF-B8B6-83F56631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80" y="4614691"/>
            <a:ext cx="4752528" cy="20049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0" y="1123836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Таблица </a:t>
            </a:r>
            <a:r>
              <a:rPr lang="en-US" sz="2400" dirty="0"/>
              <a:t>employees</a:t>
            </a:r>
            <a:endParaRPr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D12DD3-CF03-4DAF-BD1F-3AA7E2ED8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55" y="332656"/>
            <a:ext cx="8051054" cy="61041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0" y="1123836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Таблица </a:t>
            </a:r>
            <a:r>
              <a:rPr lang="en-US" sz="2400" dirty="0" err="1"/>
              <a:t>filials</a:t>
            </a:r>
            <a:endParaRPr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E20801-56D4-455D-96A4-E9B06A99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146196"/>
            <a:ext cx="5878413" cy="65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119336" y="1124744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Таблица </a:t>
            </a:r>
            <a:r>
              <a:rPr lang="en-US" sz="2400" dirty="0" err="1"/>
              <a:t>clientssubs</a:t>
            </a:r>
            <a:endParaRPr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83FA40-C40E-434F-826B-A5F520B4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693058"/>
            <a:ext cx="7810500" cy="520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0BB7D-B51E-4725-A964-C76D33D26B3D}"/>
              </a:ext>
            </a:extLst>
          </p:cNvPr>
          <p:cNvSpPr txBox="1"/>
          <p:nvPr/>
        </p:nvSpPr>
        <p:spPr>
          <a:xfrm>
            <a:off x="10522274" y="323726"/>
            <a:ext cx="94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</a:t>
            </a:r>
            <a:r>
              <a:rPr lang="ru-RU" dirty="0"/>
              <a:t> 1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1371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119336" y="1124744"/>
            <a:ext cx="3373120" cy="47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ru-RU" sz="3200" dirty="0"/>
              <a:t>Заполнение таблиц тестовыми данными</a:t>
            </a:r>
            <a:br>
              <a:rPr lang="ru-RU" sz="3200" dirty="0"/>
            </a:br>
            <a:br>
              <a:rPr lang="ru-RU" sz="3200" dirty="0"/>
            </a:br>
            <a:r>
              <a:rPr lang="ru-RU" sz="2400" dirty="0"/>
              <a:t>Таблица </a:t>
            </a:r>
            <a:r>
              <a:rPr lang="en-US" sz="2400" dirty="0" err="1"/>
              <a:t>clientssubs</a:t>
            </a:r>
            <a:endParaRPr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A731BA-BEA3-47A1-9EC5-28E37C09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405021"/>
            <a:ext cx="6820292" cy="6160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13E3B-284D-43C8-BB79-38D90B81CFFB}"/>
              </a:ext>
            </a:extLst>
          </p:cNvPr>
          <p:cNvSpPr txBox="1"/>
          <p:nvPr/>
        </p:nvSpPr>
        <p:spPr>
          <a:xfrm>
            <a:off x="10488488" y="35689"/>
            <a:ext cx="94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</a:t>
            </a:r>
            <a:r>
              <a:rPr lang="ru-RU" dirty="0"/>
              <a:t> </a:t>
            </a:r>
            <a:r>
              <a:rPr lang="en-US" dirty="0"/>
              <a:t>2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936720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89</TotalTime>
  <Words>244</Words>
  <Application>Microsoft Office PowerPoint</Application>
  <PresentationFormat>Широкоэкранный</PresentationFormat>
  <Paragraphs>39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Corbel</vt:lpstr>
      <vt:lpstr>Tw Cen MT</vt:lpstr>
      <vt:lpstr>Arial</vt:lpstr>
      <vt:lpstr>Контур</vt:lpstr>
      <vt:lpstr>Дипломный проект курса «Business Intelligence (BI) разработчик»</vt:lpstr>
      <vt:lpstr>Содержание проекта</vt:lpstr>
      <vt:lpstr>Концептуальное проектирование   ER-диаграмма «Сущность-связь»  с использованием веб-приложения diagrams.net</vt:lpstr>
      <vt:lpstr>Логическое проектирование  с использованием веб-приложения diagrams.net</vt:lpstr>
      <vt:lpstr>Физическое проектирование  Создание таблиц + добавление ограничений  с использованием MS SQL Server Management Studio (SSMS)</vt:lpstr>
      <vt:lpstr>Заполнение таблиц тестовыми данными  Таблица employees</vt:lpstr>
      <vt:lpstr>Заполнение таблиц тестовыми данными  Таблица filials</vt:lpstr>
      <vt:lpstr>Заполнение таблиц тестовыми данными  Таблица clientssubs</vt:lpstr>
      <vt:lpstr>Заполнение таблиц тестовыми данными  Таблица clientssubs</vt:lpstr>
      <vt:lpstr>Заполнение таблиц тестовыми данными  Таблица clientssubs</vt:lpstr>
      <vt:lpstr>Заполнение таблиц тестовыми данными  Bridge-таблица Visitemployees</vt:lpstr>
      <vt:lpstr>Заполнение таблиц тестовыми данными  Bridge-таблица VisitCLIENTS</vt:lpstr>
      <vt:lpstr>Создание объектов  Представление (VIEW) </vt:lpstr>
      <vt:lpstr>Создание пакетов ETL  с использованием MS SQL Server Integration Services (SSIS)</vt:lpstr>
      <vt:lpstr>Визуализация данных в Power BI</vt:lpstr>
      <vt:lpstr>Визуализация данных в Power BI</vt:lpstr>
      <vt:lpstr>Визуализация данных в TABLEAU</vt:lpstr>
      <vt:lpstr>Визуализация данных в TABLEAU</vt:lpstr>
      <vt:lpstr>Визуализация данных в TABLEAU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курса «Business Intelligence (BI) разработчик»</dc:title>
  <dc:creator>Polina</dc:creator>
  <cp:lastModifiedBy>Sony Татьяна</cp:lastModifiedBy>
  <cp:revision>10</cp:revision>
  <dcterms:created xsi:type="dcterms:W3CDTF">2020-11-21T09:45:37Z</dcterms:created>
  <dcterms:modified xsi:type="dcterms:W3CDTF">2024-03-16T21:25:27Z</dcterms:modified>
</cp:coreProperties>
</file>